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38"/>
  </p:notesMasterIdLst>
  <p:sldIdLst>
    <p:sldId id="256" r:id="rId4"/>
    <p:sldId id="329" r:id="rId5"/>
    <p:sldId id="621" r:id="rId6"/>
    <p:sldId id="618" r:id="rId7"/>
    <p:sldId id="291" r:id="rId8"/>
    <p:sldId id="592" r:id="rId9"/>
    <p:sldId id="594" r:id="rId10"/>
    <p:sldId id="593" r:id="rId11"/>
    <p:sldId id="271" r:id="rId12"/>
    <p:sldId id="599" r:id="rId13"/>
    <p:sldId id="600" r:id="rId14"/>
    <p:sldId id="603" r:id="rId15"/>
    <p:sldId id="604" r:id="rId16"/>
    <p:sldId id="606" r:id="rId17"/>
    <p:sldId id="607" r:id="rId18"/>
    <p:sldId id="608" r:id="rId19"/>
    <p:sldId id="609" r:id="rId20"/>
    <p:sldId id="610" r:id="rId21"/>
    <p:sldId id="611" r:id="rId22"/>
    <p:sldId id="612" r:id="rId23"/>
    <p:sldId id="286" r:id="rId24"/>
    <p:sldId id="596" r:id="rId25"/>
    <p:sldId id="597" r:id="rId26"/>
    <p:sldId id="613" r:id="rId27"/>
    <p:sldId id="605" r:id="rId28"/>
    <p:sldId id="614" r:id="rId29"/>
    <p:sldId id="615" r:id="rId30"/>
    <p:sldId id="601" r:id="rId31"/>
    <p:sldId id="288" r:id="rId32"/>
    <p:sldId id="616" r:id="rId33"/>
    <p:sldId id="617" r:id="rId34"/>
    <p:sldId id="622" r:id="rId35"/>
    <p:sldId id="624" r:id="rId36"/>
    <p:sldId id="62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A4169-0E5C-408A-9461-B5A60650298E}" v="30" dt="2022-03-04T15:06:52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5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7BA4169-0E5C-408A-9461-B5A60650298E}"/>
    <pc:docChg chg="undo custSel addSld delSld modSld sldOrd">
      <pc:chgData name="Rob Sewell" userId="c802df42025d5e1f" providerId="LiveId" clId="{A7BA4169-0E5C-408A-9461-B5A60650298E}" dt="2022-03-04T15:06:52.716" v="529"/>
      <pc:docMkLst>
        <pc:docMk/>
      </pc:docMkLst>
      <pc:sldChg chg="modSp mod">
        <pc:chgData name="Rob Sewell" userId="c802df42025d5e1f" providerId="LiveId" clId="{A7BA4169-0E5C-408A-9461-B5A60650298E}" dt="2021-08-10T17:49:42.993" v="467" actId="1076"/>
        <pc:sldMkLst>
          <pc:docMk/>
          <pc:sldMk cId="2863769538" sldId="256"/>
        </pc:sldMkLst>
        <pc:spChg chg="mod">
          <ac:chgData name="Rob Sewell" userId="c802df42025d5e1f" providerId="LiveId" clId="{A7BA4169-0E5C-408A-9461-B5A60650298E}" dt="2021-08-10T17:49:22.542" v="462"/>
          <ac:spMkLst>
            <pc:docMk/>
            <pc:sldMk cId="2863769538" sldId="256"/>
            <ac:spMk id="2" creationId="{600E255C-B2E6-4B90-BE98-CECFCA77112C}"/>
          </ac:spMkLst>
        </pc:spChg>
        <pc:spChg chg="mod">
          <ac:chgData name="Rob Sewell" userId="c802df42025d5e1f" providerId="LiveId" clId="{A7BA4169-0E5C-408A-9461-B5A60650298E}" dt="2021-08-10T17:49:42.993" v="467" actId="1076"/>
          <ac:spMkLst>
            <pc:docMk/>
            <pc:sldMk cId="2863769538" sldId="256"/>
            <ac:spMk id="3" creationId="{BB20C6CF-46D1-45C3-A4C7-036A6FD0313D}"/>
          </ac:spMkLst>
        </pc:spChg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3987161561" sldId="271"/>
        </pc:sldMkLst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1085621089" sldId="291"/>
        </pc:sldMkLst>
      </pc:sldChg>
      <pc:sldChg chg="modSp mod">
        <pc:chgData name="Rob Sewell" userId="c802df42025d5e1f" providerId="LiveId" clId="{A7BA4169-0E5C-408A-9461-B5A60650298E}" dt="2021-08-10T17:48:57.358" v="461" actId="20577"/>
        <pc:sldMkLst>
          <pc:docMk/>
          <pc:sldMk cId="2631945306" sldId="329"/>
        </pc:sldMkLst>
        <pc:spChg chg="mod">
          <ac:chgData name="Rob Sewell" userId="c802df42025d5e1f" providerId="LiveId" clId="{A7BA4169-0E5C-408A-9461-B5A60650298E}" dt="2021-08-10T17:48:40.444" v="442" actId="27636"/>
          <ac:spMkLst>
            <pc:docMk/>
            <pc:sldMk cId="2631945306" sldId="329"/>
            <ac:spMk id="6" creationId="{67CDD28B-880D-224A-B5B7-220E5C3ED050}"/>
          </ac:spMkLst>
        </pc:spChg>
        <pc:spChg chg="mod">
          <ac:chgData name="Rob Sewell" userId="c802df42025d5e1f" providerId="LiveId" clId="{A7BA4169-0E5C-408A-9461-B5A60650298E}" dt="2021-08-10T17:48:40.442" v="440" actId="27636"/>
          <ac:spMkLst>
            <pc:docMk/>
            <pc:sldMk cId="2631945306" sldId="329"/>
            <ac:spMk id="8" creationId="{5A531B36-7C51-6941-872A-82A556767154}"/>
          </ac:spMkLst>
        </pc:spChg>
        <pc:spChg chg="mod">
          <ac:chgData name="Rob Sewell" userId="c802df42025d5e1f" providerId="LiveId" clId="{A7BA4169-0E5C-408A-9461-B5A60650298E}" dt="2021-08-10T17:48:57.358" v="461" actId="20577"/>
          <ac:spMkLst>
            <pc:docMk/>
            <pc:sldMk cId="2631945306" sldId="329"/>
            <ac:spMk id="9" creationId="{859341DD-E3D0-8A48-8284-8EF6933ED0BD}"/>
          </ac:spMkLst>
        </pc:spChg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3159909004" sldId="592"/>
        </pc:sldMkLst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3664803853" sldId="593"/>
        </pc:sldMkLst>
      </pc:sldChg>
      <pc:sldChg chg="add">
        <pc:chgData name="Rob Sewell" userId="c802df42025d5e1f" providerId="LiveId" clId="{A7BA4169-0E5C-408A-9461-B5A60650298E}" dt="2021-08-10T17:35:15.252" v="0"/>
        <pc:sldMkLst>
          <pc:docMk/>
          <pc:sldMk cId="3015818415" sldId="594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29311658" sldId="599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2117236352" sldId="600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1684625015" sldId="603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3841820400" sldId="604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591940271" sldId="606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620674134" sldId="607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1965421489" sldId="608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1976491455" sldId="609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1827867882" sldId="610"/>
        </pc:sldMkLst>
      </pc:sldChg>
      <pc:sldChg chg="add">
        <pc:chgData name="Rob Sewell" userId="c802df42025d5e1f" providerId="LiveId" clId="{A7BA4169-0E5C-408A-9461-B5A60650298E}" dt="2021-08-10T17:35:37.107" v="1"/>
        <pc:sldMkLst>
          <pc:docMk/>
          <pc:sldMk cId="595750086" sldId="611"/>
        </pc:sldMkLst>
      </pc:sldChg>
      <pc:sldChg chg="addSp delSp modSp add mod delAnim modAnim">
        <pc:chgData name="Rob Sewell" userId="c802df42025d5e1f" providerId="LiveId" clId="{A7BA4169-0E5C-408A-9461-B5A60650298E}" dt="2022-03-04T15:06:52.716" v="529"/>
        <pc:sldMkLst>
          <pc:docMk/>
          <pc:sldMk cId="2775891729" sldId="612"/>
        </pc:sldMkLst>
        <pc:spChg chg="add mod">
          <ac:chgData name="Rob Sewell" userId="c802df42025d5e1f" providerId="LiveId" clId="{A7BA4169-0E5C-408A-9461-B5A60650298E}" dt="2022-03-04T15:04:13.168" v="524" actId="20577"/>
          <ac:spMkLst>
            <pc:docMk/>
            <pc:sldMk cId="2775891729" sldId="612"/>
            <ac:spMk id="3" creationId="{CC79C465-70CC-4546-9DCB-B1D8B35C218F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5" creationId="{E93FE71D-4E2B-486A-B462-67B58D30D53E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21" creationId="{EEA6E850-3D47-408A-B7D4-6C1A92937F75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22" creationId="{5455069F-E10E-4169-80E2-1CDA6EBECC3C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23" creationId="{FC529732-7F15-4845-B00A-A960B7734045}"/>
          </ac:spMkLst>
        </pc:spChg>
        <pc:spChg chg="del mod">
          <ac:chgData name="Rob Sewell" userId="c802df42025d5e1f" providerId="LiveId" clId="{A7BA4169-0E5C-408A-9461-B5A60650298E}" dt="2021-08-10T17:36:50.631" v="11" actId="478"/>
          <ac:spMkLst>
            <pc:docMk/>
            <pc:sldMk cId="2775891729" sldId="612"/>
            <ac:spMk id="25" creationId="{197771C5-D4CF-4A11-81D0-D3BAEF633E27}"/>
          </ac:spMkLst>
        </pc:spChg>
        <pc:spChg chg="del mod">
          <ac:chgData name="Rob Sewell" userId="c802df42025d5e1f" providerId="LiveId" clId="{A7BA4169-0E5C-408A-9461-B5A60650298E}" dt="2021-08-10T17:36:52.192" v="12" actId="478"/>
          <ac:spMkLst>
            <pc:docMk/>
            <pc:sldMk cId="2775891729" sldId="612"/>
            <ac:spMk id="26" creationId="{E6BBD438-C67C-4E5C-B2B6-7B1FA03B99DE}"/>
          </ac:spMkLst>
        </pc:spChg>
        <pc:spChg chg="del mod">
          <ac:chgData name="Rob Sewell" userId="c802df42025d5e1f" providerId="LiveId" clId="{A7BA4169-0E5C-408A-9461-B5A60650298E}" dt="2021-08-10T17:37:00.455" v="17" actId="478"/>
          <ac:spMkLst>
            <pc:docMk/>
            <pc:sldMk cId="2775891729" sldId="612"/>
            <ac:spMk id="28" creationId="{D4D3F3CD-4680-43DB-B035-722D9AB6E581}"/>
          </ac:spMkLst>
        </pc:spChg>
        <pc:spChg chg="del mod">
          <ac:chgData name="Rob Sewell" userId="c802df42025d5e1f" providerId="LiveId" clId="{A7BA4169-0E5C-408A-9461-B5A60650298E}" dt="2021-08-10T17:36:57.315" v="15" actId="478"/>
          <ac:spMkLst>
            <pc:docMk/>
            <pc:sldMk cId="2775891729" sldId="612"/>
            <ac:spMk id="30" creationId="{6408BD2B-EA27-4565-B290-1216FE9662EC}"/>
          </ac:spMkLst>
        </pc:spChg>
        <pc:spChg chg="del mod">
          <ac:chgData name="Rob Sewell" userId="c802df42025d5e1f" providerId="LiveId" clId="{A7BA4169-0E5C-408A-9461-B5A60650298E}" dt="2021-08-10T17:36:58.750" v="16" actId="478"/>
          <ac:spMkLst>
            <pc:docMk/>
            <pc:sldMk cId="2775891729" sldId="612"/>
            <ac:spMk id="31" creationId="{930A6F87-D5E7-40BC-99D5-E21904C3AE45}"/>
          </ac:spMkLst>
        </pc:spChg>
        <pc:spChg chg="del mod">
          <ac:chgData name="Rob Sewell" userId="c802df42025d5e1f" providerId="LiveId" clId="{A7BA4169-0E5C-408A-9461-B5A60650298E}" dt="2021-08-10T17:37:01.585" v="18" actId="478"/>
          <ac:spMkLst>
            <pc:docMk/>
            <pc:sldMk cId="2775891729" sldId="612"/>
            <ac:spMk id="32" creationId="{4AABB9DB-B226-4748-9F20-E8C4826C0CE8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34" creationId="{985EDF70-10D8-4318-AE75-500D331ED2FD}"/>
          </ac:spMkLst>
        </pc:spChg>
        <pc:spChg chg="del mod">
          <ac:chgData name="Rob Sewell" userId="c802df42025d5e1f" providerId="LiveId" clId="{A7BA4169-0E5C-408A-9461-B5A60650298E}" dt="2021-08-10T17:37:03.632" v="19" actId="478"/>
          <ac:spMkLst>
            <pc:docMk/>
            <pc:sldMk cId="2775891729" sldId="612"/>
            <ac:spMk id="36" creationId="{C1F0F4F7-1877-49BB-9A37-B38B77017237}"/>
          </ac:spMkLst>
        </pc:spChg>
        <pc:spChg chg="del mod">
          <ac:chgData name="Rob Sewell" userId="c802df42025d5e1f" providerId="LiveId" clId="{A7BA4169-0E5C-408A-9461-B5A60650298E}" dt="2021-08-10T17:37:05.243" v="20" actId="478"/>
          <ac:spMkLst>
            <pc:docMk/>
            <pc:sldMk cId="2775891729" sldId="612"/>
            <ac:spMk id="37" creationId="{1554D22E-EDCD-465E-98A4-3370939DC870}"/>
          </ac:spMkLst>
        </pc:spChg>
        <pc:spChg chg="del mod">
          <ac:chgData name="Rob Sewell" userId="c802df42025d5e1f" providerId="LiveId" clId="{A7BA4169-0E5C-408A-9461-B5A60650298E}" dt="2021-08-10T17:36:54.336" v="13" actId="478"/>
          <ac:spMkLst>
            <pc:docMk/>
            <pc:sldMk cId="2775891729" sldId="612"/>
            <ac:spMk id="39" creationId="{0A837240-D309-4F7B-A460-95921597E414}"/>
          </ac:spMkLst>
        </pc:spChg>
        <pc:spChg chg="del mod">
          <ac:chgData name="Rob Sewell" userId="c802df42025d5e1f" providerId="LiveId" clId="{A7BA4169-0E5C-408A-9461-B5A60650298E}" dt="2021-08-10T17:36:56.009" v="14" actId="478"/>
          <ac:spMkLst>
            <pc:docMk/>
            <pc:sldMk cId="2775891729" sldId="612"/>
            <ac:spMk id="40" creationId="{8EBD51C4-E978-493C-A4C6-C622DF0AF053}"/>
          </ac:spMkLst>
        </pc:spChg>
        <pc:spChg chg="del mod">
          <ac:chgData name="Rob Sewell" userId="c802df42025d5e1f" providerId="LiveId" clId="{A7BA4169-0E5C-408A-9461-B5A60650298E}" dt="2021-08-10T17:37:06.739" v="21" actId="478"/>
          <ac:spMkLst>
            <pc:docMk/>
            <pc:sldMk cId="2775891729" sldId="612"/>
            <ac:spMk id="41" creationId="{438D8EEC-6B7D-4FDE-B206-1ED498632770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43" creationId="{EB2F6503-DB9F-42D8-8261-5E8BEDA1C164}"/>
          </ac:spMkLst>
        </pc:spChg>
        <pc:spChg chg="del mod">
          <ac:chgData name="Rob Sewell" userId="c802df42025d5e1f" providerId="LiveId" clId="{A7BA4169-0E5C-408A-9461-B5A60650298E}" dt="2021-08-10T17:37:08.208" v="22" actId="478"/>
          <ac:spMkLst>
            <pc:docMk/>
            <pc:sldMk cId="2775891729" sldId="612"/>
            <ac:spMk id="45" creationId="{D0D5C1C3-9903-413C-A4EB-703D4812EAD4}"/>
          </ac:spMkLst>
        </pc:spChg>
        <pc:spChg chg="del mod">
          <ac:chgData name="Rob Sewell" userId="c802df42025d5e1f" providerId="LiveId" clId="{A7BA4169-0E5C-408A-9461-B5A60650298E}" dt="2021-08-10T17:37:09.289" v="23" actId="478"/>
          <ac:spMkLst>
            <pc:docMk/>
            <pc:sldMk cId="2775891729" sldId="612"/>
            <ac:spMk id="46" creationId="{6EB49871-23BF-45FC-BE07-B879EDC9A3BC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48" creationId="{BF6E62A0-A2EB-43C1-A2C8-5E65CFE1CBB8}"/>
          </ac:spMkLst>
        </pc:spChg>
        <pc:spChg chg="del mod">
          <ac:chgData name="Rob Sewell" userId="c802df42025d5e1f" providerId="LiveId" clId="{A7BA4169-0E5C-408A-9461-B5A60650298E}" dt="2021-08-10T17:37:10.795" v="24" actId="478"/>
          <ac:spMkLst>
            <pc:docMk/>
            <pc:sldMk cId="2775891729" sldId="612"/>
            <ac:spMk id="50" creationId="{0F9CCFBE-F25A-4C12-A4C8-ACB4C1E70680}"/>
          </ac:spMkLst>
        </pc:spChg>
        <pc:spChg chg="del mod">
          <ac:chgData name="Rob Sewell" userId="c802df42025d5e1f" providerId="LiveId" clId="{A7BA4169-0E5C-408A-9461-B5A60650298E}" dt="2021-08-10T17:37:28.765" v="29" actId="478"/>
          <ac:spMkLst>
            <pc:docMk/>
            <pc:sldMk cId="2775891729" sldId="612"/>
            <ac:spMk id="51" creationId="{C2ED6071-638A-4919-BED7-AA155053F70B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53" creationId="{07E04C57-1C85-46DF-A110-763E5D98F60A}"/>
          </ac:spMkLst>
        </pc:spChg>
        <pc:spChg chg="del mod">
          <ac:chgData name="Rob Sewell" userId="c802df42025d5e1f" providerId="LiveId" clId="{A7BA4169-0E5C-408A-9461-B5A60650298E}" dt="2021-08-10T17:37:14.057" v="25" actId="478"/>
          <ac:spMkLst>
            <pc:docMk/>
            <pc:sldMk cId="2775891729" sldId="612"/>
            <ac:spMk id="55" creationId="{9A2BFAA7-AEDA-4D94-B4EE-579B32315465}"/>
          </ac:spMkLst>
        </pc:spChg>
        <pc:spChg chg="mod">
          <ac:chgData name="Rob Sewell" userId="c802df42025d5e1f" providerId="LiveId" clId="{A7BA4169-0E5C-408A-9461-B5A60650298E}" dt="2021-08-10T17:37:20.879" v="27" actId="478"/>
          <ac:spMkLst>
            <pc:docMk/>
            <pc:sldMk cId="2775891729" sldId="612"/>
            <ac:spMk id="56" creationId="{319773F9-71C2-4C52-AFE1-980C1C705F04}"/>
          </ac:spMkLst>
        </pc:spChg>
        <pc:grpChg chg="mod">
          <ac:chgData name="Rob Sewell" userId="c802df42025d5e1f" providerId="LiveId" clId="{A7BA4169-0E5C-408A-9461-B5A60650298E}" dt="2021-08-10T17:37:39.314" v="32" actId="14100"/>
          <ac:grpSpMkLst>
            <pc:docMk/>
            <pc:sldMk cId="2775891729" sldId="612"/>
            <ac:grpSpMk id="2" creationId="{9DDEE15E-F7DE-42E5-B5E2-F43E32CDDABF}"/>
          </ac:grpSpMkLst>
        </pc:grpChg>
        <pc:grpChg chg="del mod">
          <ac:chgData name="Rob Sewell" userId="c802df42025d5e1f" providerId="LiveId" clId="{A7BA4169-0E5C-408A-9461-B5A60650298E}" dt="2021-08-10T17:37:00.455" v="17" actId="478"/>
          <ac:grpSpMkLst>
            <pc:docMk/>
            <pc:sldMk cId="2775891729" sldId="612"/>
            <ac:grpSpMk id="24" creationId="{8C35BC18-C0B7-4E3F-A7FB-FFFA46226704}"/>
          </ac:grpSpMkLst>
        </pc:grpChg>
        <pc:grpChg chg="del mod">
          <ac:chgData name="Rob Sewell" userId="c802df42025d5e1f" providerId="LiveId" clId="{A7BA4169-0E5C-408A-9461-B5A60650298E}" dt="2021-08-10T17:36:50.631" v="11" actId="478"/>
          <ac:grpSpMkLst>
            <pc:docMk/>
            <pc:sldMk cId="2775891729" sldId="612"/>
            <ac:grpSpMk id="27" creationId="{EF1FF486-DD98-4EAB-A602-CC693712DB12}"/>
          </ac:grpSpMkLst>
        </pc:grpChg>
        <pc:grpChg chg="del mod">
          <ac:chgData name="Rob Sewell" userId="c802df42025d5e1f" providerId="LiveId" clId="{A7BA4169-0E5C-408A-9461-B5A60650298E}" dt="2021-08-10T17:36:57.315" v="15" actId="478"/>
          <ac:grpSpMkLst>
            <pc:docMk/>
            <pc:sldMk cId="2775891729" sldId="612"/>
            <ac:grpSpMk id="29" creationId="{58D07552-E27A-477D-B84C-3BE57E121D5F}"/>
          </ac:grpSpMkLst>
        </pc:grpChg>
        <pc:grpChg chg="del mod">
          <ac:chgData name="Rob Sewell" userId="c802df42025d5e1f" providerId="LiveId" clId="{A7BA4169-0E5C-408A-9461-B5A60650298E}" dt="2021-08-10T17:37:03.632" v="19" actId="478"/>
          <ac:grpSpMkLst>
            <pc:docMk/>
            <pc:sldMk cId="2775891729" sldId="612"/>
            <ac:grpSpMk id="35" creationId="{B86FAC4A-68DE-4A67-B3DB-CCD7F724A7DF}"/>
          </ac:grpSpMkLst>
        </pc:grpChg>
        <pc:grpChg chg="del mod">
          <ac:chgData name="Rob Sewell" userId="c802df42025d5e1f" providerId="LiveId" clId="{A7BA4169-0E5C-408A-9461-B5A60650298E}" dt="2021-08-10T17:36:54.336" v="13" actId="478"/>
          <ac:grpSpMkLst>
            <pc:docMk/>
            <pc:sldMk cId="2775891729" sldId="612"/>
            <ac:grpSpMk id="38" creationId="{A9D94F53-826D-497F-9256-501C9020995C}"/>
          </ac:grpSpMkLst>
        </pc:grpChg>
        <pc:grpChg chg="del mod">
          <ac:chgData name="Rob Sewell" userId="c802df42025d5e1f" providerId="LiveId" clId="{A7BA4169-0E5C-408A-9461-B5A60650298E}" dt="2021-08-10T17:37:08.208" v="22" actId="478"/>
          <ac:grpSpMkLst>
            <pc:docMk/>
            <pc:sldMk cId="2775891729" sldId="612"/>
            <ac:grpSpMk id="44" creationId="{D32E9FD1-E1BE-4EB8-AAC0-22B225C2077D}"/>
          </ac:grpSpMkLst>
        </pc:grpChg>
        <pc:grpChg chg="del mod">
          <ac:chgData name="Rob Sewell" userId="c802df42025d5e1f" providerId="LiveId" clId="{A7BA4169-0E5C-408A-9461-B5A60650298E}" dt="2021-08-10T17:37:10.795" v="24" actId="478"/>
          <ac:grpSpMkLst>
            <pc:docMk/>
            <pc:sldMk cId="2775891729" sldId="612"/>
            <ac:grpSpMk id="49" creationId="{071C0197-A2AF-4C3E-BA12-05203AA984AE}"/>
          </ac:grpSpMkLst>
        </pc:grpChg>
        <pc:grpChg chg="del mod">
          <ac:chgData name="Rob Sewell" userId="c802df42025d5e1f" providerId="LiveId" clId="{A7BA4169-0E5C-408A-9461-B5A60650298E}" dt="2021-08-10T17:37:14.057" v="25" actId="478"/>
          <ac:grpSpMkLst>
            <pc:docMk/>
            <pc:sldMk cId="2775891729" sldId="612"/>
            <ac:grpSpMk id="54" creationId="{F342065D-6CEE-4C1B-8213-D72B59FD3B7E}"/>
          </ac:grpSpMkLst>
        </pc:grpChg>
        <pc:picChg chg="add del mod">
          <ac:chgData name="Rob Sewell" userId="c802df42025d5e1f" providerId="LiveId" clId="{A7BA4169-0E5C-408A-9461-B5A60650298E}" dt="2022-03-04T15:03:10.144" v="468" actId="478"/>
          <ac:picMkLst>
            <pc:docMk/>
            <pc:sldMk cId="2775891729" sldId="612"/>
            <ac:picMk id="7" creationId="{9F462BCE-3E5A-4279-833E-A7482DAE68D7}"/>
          </ac:picMkLst>
        </pc:picChg>
        <pc:picChg chg="add mod">
          <ac:chgData name="Rob Sewell" userId="c802df42025d5e1f" providerId="LiveId" clId="{A7BA4169-0E5C-408A-9461-B5A60650298E}" dt="2022-03-04T15:06:38.437" v="528" actId="1076"/>
          <ac:picMkLst>
            <pc:docMk/>
            <pc:sldMk cId="2775891729" sldId="612"/>
            <ac:picMk id="8" creationId="{A6F0929C-4B11-47D6-B4EA-A1F83CDD417B}"/>
          </ac:picMkLst>
        </pc:picChg>
        <pc:picChg chg="del mod">
          <ac:chgData name="Rob Sewell" userId="c802df42025d5e1f" providerId="LiveId" clId="{A7BA4169-0E5C-408A-9461-B5A60650298E}" dt="2021-08-10T17:37:20.879" v="27" actId="478"/>
          <ac:picMkLst>
            <pc:docMk/>
            <pc:sldMk cId="2775891729" sldId="612"/>
            <ac:picMk id="2050" creationId="{A1B5E8A7-1CD0-4E58-A6AE-D11A9E64CC34}"/>
          </ac:picMkLst>
        </pc:pic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4" creationId="{C2D86613-DA21-4AEA-B60A-071B379CF5A8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11" creationId="{BC2C36DB-0A37-431B-9CD9-7D7CE1365166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14" creationId="{9F9B15BA-A2B7-4CD2-BCAD-3FD07AE7AAE4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20" creationId="{D2107EC7-9439-441E-B03A-8B7A3CAC0FE2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33" creationId="{3AE69D70-7AA6-47B3-A3DB-047043FDFE40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42" creationId="{974CAEF4-70BD-4F93-B805-736E299B540E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47" creationId="{F39309EF-07CD-4F48-A170-35A9B5137EB7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52" creationId="{7545A92E-4A57-42AF-AB68-98D97D05B85B}"/>
          </ac:cxnSpMkLst>
        </pc:cxnChg>
        <pc:cxnChg chg="mod">
          <ac:chgData name="Rob Sewell" userId="c802df42025d5e1f" providerId="LiveId" clId="{A7BA4169-0E5C-408A-9461-B5A60650298E}" dt="2021-08-10T17:37:20.879" v="27" actId="478"/>
          <ac:cxnSpMkLst>
            <pc:docMk/>
            <pc:sldMk cId="2775891729" sldId="612"/>
            <ac:cxnSpMk id="57" creationId="{72C8EAF8-E6B9-428D-9217-388A1C2367BA}"/>
          </ac:cxnSpMkLst>
        </pc:cxnChg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318904232" sldId="618"/>
        </pc:sldMkLst>
      </pc:sldChg>
      <pc:sldChg chg="addSp modSp add del mod setBg">
        <pc:chgData name="Rob Sewell" userId="c802df42025d5e1f" providerId="LiveId" clId="{A7BA4169-0E5C-408A-9461-B5A60650298E}" dt="2021-08-10T17:47:11.529" v="416" actId="20577"/>
        <pc:sldMkLst>
          <pc:docMk/>
          <pc:sldMk cId="395301836" sldId="618"/>
        </pc:sldMkLst>
        <pc:spChg chg="add mod">
          <ac:chgData name="Rob Sewell" userId="c802df42025d5e1f" providerId="LiveId" clId="{A7BA4169-0E5C-408A-9461-B5A60650298E}" dt="2021-08-10T17:46:38.687" v="346" actId="1076"/>
          <ac:spMkLst>
            <pc:docMk/>
            <pc:sldMk cId="395301836" sldId="618"/>
            <ac:spMk id="2" creationId="{DBA02718-F368-43EC-B627-8D15BCF20585}"/>
          </ac:spMkLst>
        </pc:spChg>
        <pc:spChg chg="mod">
          <ac:chgData name="Rob Sewell" userId="c802df42025d5e1f" providerId="LiveId" clId="{A7BA4169-0E5C-408A-9461-B5A60650298E}" dt="2021-08-10T17:47:11.529" v="416" actId="20577"/>
          <ac:spMkLst>
            <pc:docMk/>
            <pc:sldMk cId="395301836" sldId="618"/>
            <ac:spMk id="4" creationId="{469493AD-DF5A-4F18-8B8F-BBEA448D39EB}"/>
          </ac:spMkLst>
        </pc:spChg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040815851" sldId="618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1348876932" sldId="619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2386989204" sldId="619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3725934353" sldId="620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4235787272" sldId="620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506476" sldId="621"/>
        </pc:sldMkLst>
      </pc:sldChg>
      <pc:sldChg chg="addSp delSp modSp add del mod setBg">
        <pc:chgData name="Rob Sewell" userId="c802df42025d5e1f" providerId="LiveId" clId="{A7BA4169-0E5C-408A-9461-B5A60650298E}" dt="2021-08-10T17:44:49.898" v="325" actId="1076"/>
        <pc:sldMkLst>
          <pc:docMk/>
          <pc:sldMk cId="857325166" sldId="621"/>
        </pc:sldMkLst>
        <pc:spChg chg="mod">
          <ac:chgData name="Rob Sewell" userId="c802df42025d5e1f" providerId="LiveId" clId="{A7BA4169-0E5C-408A-9461-B5A60650298E}" dt="2021-08-10T17:43:58.116" v="322" actId="20577"/>
          <ac:spMkLst>
            <pc:docMk/>
            <pc:sldMk cId="857325166" sldId="621"/>
            <ac:spMk id="8" creationId="{355E12FD-F514-4630-B8CF-4B9EF687CE2D}"/>
          </ac:spMkLst>
        </pc:spChg>
        <pc:picChg chg="del">
          <ac:chgData name="Rob Sewell" userId="c802df42025d5e1f" providerId="LiveId" clId="{A7BA4169-0E5C-408A-9461-B5A60650298E}" dt="2021-08-10T17:44:43.969" v="323" actId="478"/>
          <ac:picMkLst>
            <pc:docMk/>
            <pc:sldMk cId="857325166" sldId="621"/>
            <ac:picMk id="2" creationId="{E264D3F0-C8D2-43D9-83E6-9C259EF20D51}"/>
          </ac:picMkLst>
        </pc:picChg>
        <pc:picChg chg="add mod">
          <ac:chgData name="Rob Sewell" userId="c802df42025d5e1f" providerId="LiveId" clId="{A7BA4169-0E5C-408A-9461-B5A60650298E}" dt="2021-08-10T17:44:49.898" v="325" actId="1076"/>
          <ac:picMkLst>
            <pc:docMk/>
            <pc:sldMk cId="857325166" sldId="621"/>
            <ac:picMk id="1026" creationId="{B18388C1-989D-4496-A7E4-90DF6B94C38D}"/>
          </ac:picMkLst>
        </pc:picChg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2362152615" sldId="621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412979712" sldId="622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427969104" sldId="622"/>
        </pc:sldMkLst>
      </pc:sldChg>
      <pc:sldChg chg="ord">
        <pc:chgData name="Rob Sewell" userId="c802df42025d5e1f" providerId="LiveId" clId="{A7BA4169-0E5C-408A-9461-B5A60650298E}" dt="2021-08-10T17:42:42.701" v="293"/>
        <pc:sldMkLst>
          <pc:docMk/>
          <pc:sldMk cId="2201695551" sldId="622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465974048" sldId="623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950915885" sldId="623"/>
        </pc:sldMkLst>
      </pc:sldChg>
      <pc:sldChg chg="ord">
        <pc:chgData name="Rob Sewell" userId="c802df42025d5e1f" providerId="LiveId" clId="{A7BA4169-0E5C-408A-9461-B5A60650298E}" dt="2021-08-10T17:42:39.334" v="291"/>
        <pc:sldMkLst>
          <pc:docMk/>
          <pc:sldMk cId="653507676" sldId="624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2510580990" sldId="624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3715509610" sldId="624"/>
        </pc:sldMkLst>
      </pc:sldChg>
      <pc:sldChg chg="add del setBg">
        <pc:chgData name="Rob Sewell" userId="c802df42025d5e1f" providerId="LiveId" clId="{A7BA4169-0E5C-408A-9461-B5A60650298E}" dt="2021-08-10T17:43:16.060" v="296"/>
        <pc:sldMkLst>
          <pc:docMk/>
          <pc:sldMk cId="1644637579" sldId="625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2459678312" sldId="625"/>
        </pc:sldMkLst>
      </pc:sldChg>
      <pc:sldChg chg="delSp modSp mod">
        <pc:chgData name="Rob Sewell" userId="c802df42025d5e1f" providerId="LiveId" clId="{A7BA4169-0E5C-408A-9461-B5A60650298E}" dt="2021-08-10T17:47:58.173" v="439" actId="1076"/>
        <pc:sldMkLst>
          <pc:docMk/>
          <pc:sldMk cId="3162215504" sldId="625"/>
        </pc:sldMkLst>
        <pc:spChg chg="del">
          <ac:chgData name="Rob Sewell" userId="c802df42025d5e1f" providerId="LiveId" clId="{A7BA4169-0E5C-408A-9461-B5A60650298E}" dt="2021-08-10T17:47:38.518" v="417" actId="478"/>
          <ac:spMkLst>
            <pc:docMk/>
            <pc:sldMk cId="3162215504" sldId="625"/>
            <ac:spMk id="3" creationId="{BDC39A52-4F98-4639-A0AC-C32BC9EB82A8}"/>
          </ac:spMkLst>
        </pc:spChg>
        <pc:spChg chg="mod">
          <ac:chgData name="Rob Sewell" userId="c802df42025d5e1f" providerId="LiveId" clId="{A7BA4169-0E5C-408A-9461-B5A60650298E}" dt="2021-08-10T17:47:58.173" v="439" actId="1076"/>
          <ac:spMkLst>
            <pc:docMk/>
            <pc:sldMk cId="3162215504" sldId="625"/>
            <ac:spMk id="4" creationId="{469493AD-DF5A-4F18-8B8F-BBEA448D39EB}"/>
          </ac:spMkLst>
        </pc:spChg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3874124826" sldId="625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1449474200" sldId="626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3909151880" sldId="626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813662967" sldId="627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2642908137" sldId="627"/>
        </pc:sldMkLst>
      </pc:sldChg>
      <pc:sldChg chg="del">
        <pc:chgData name="Rob Sewell" userId="c802df42025d5e1f" providerId="LiveId" clId="{A7BA4169-0E5C-408A-9461-B5A60650298E}" dt="2021-08-10T17:42:06.130" v="288"/>
        <pc:sldMkLst>
          <pc:docMk/>
          <pc:sldMk cId="630872841" sldId="628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2267497831" sldId="628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4040076486" sldId="629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311796363" sldId="630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653507676" sldId="631"/>
        </pc:sldMkLst>
      </pc:sldChg>
      <pc:sldChg chg="add del ord setBg">
        <pc:chgData name="Rob Sewell" userId="c802df42025d5e1f" providerId="LiveId" clId="{A7BA4169-0E5C-408A-9461-B5A60650298E}" dt="2021-08-10T17:43:16.060" v="296"/>
        <pc:sldMkLst>
          <pc:docMk/>
          <pc:sldMk cId="298137702" sldId="668"/>
        </pc:sldMkLst>
      </pc:sldChg>
      <pc:sldChg chg="add del setBg">
        <pc:chgData name="Rob Sewell" userId="c802df42025d5e1f" providerId="LiveId" clId="{A7BA4169-0E5C-408A-9461-B5A60650298E}" dt="2021-08-10T17:43:16.060" v="296"/>
        <pc:sldMkLst>
          <pc:docMk/>
          <pc:sldMk cId="2116116855" sldId="669"/>
        </pc:sldMkLst>
      </pc:sldChg>
      <pc:sldChg chg="del">
        <pc:chgData name="Rob Sewell" userId="c802df42025d5e1f" providerId="LiveId" clId="{A7BA4169-0E5C-408A-9461-B5A60650298E}" dt="2021-08-10T17:42:19.079" v="289"/>
        <pc:sldMkLst>
          <pc:docMk/>
          <pc:sldMk cId="2201695551" sldId="6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D7E5E-095E-4AF9-A6AC-1D280440B708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A302C-32E2-4DFB-ABA4-456E7B6915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49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4A42-E19F-419F-8533-2DEB027DA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4BD2F-51A3-4273-96C1-39A067528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8853-1D8E-4ADA-8573-218CD3B9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DB2D1-1235-4EBF-B5C9-79629C57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E5F29-5A0D-48F0-9180-11EF67E8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467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B98D-CBFE-4804-8B26-42DA473D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DCB7E-F43B-49C8-B145-694FBE4BF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B706F-73E5-4C30-AB07-D80B5E34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E4E-5AA0-4441-B52C-6CB249C0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96822-6F7D-4651-A3D1-B3803CE7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C362B-A56C-4761-BCB4-10B094A0F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DA15-FDAB-4B83-8281-7A367E68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D3581-BAD2-4FDF-97BA-148332BE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1CB44-8979-452D-B016-6723B26A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FB793-38E4-4749-8AC9-F15D73C2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268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5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708197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2" y="1122363"/>
            <a:ext cx="9144000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2" y="3602038"/>
            <a:ext cx="9144000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74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0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4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20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90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0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E8C9-F7CE-4851-A7A6-BC7206C6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FD962-2F88-4688-BFA6-67E7ED71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749E0-9CBD-4DB6-A7CE-40223BCF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62C9A-7F3B-4F49-AC8C-54198B71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B01A0-0287-476C-A23F-8F97DF09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43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69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4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1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70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94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772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43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02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406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5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6FA3-1121-4342-AE6C-274F121EA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1D257-E355-47C2-ADB2-3B2CE7966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A731C-CDAC-4AE1-8E87-5478536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E1C93-4CA8-4383-A740-FC4D5D18B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3F57-DFC5-4AD3-9DA9-6632C473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663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82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74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84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08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73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81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7"/>
            <a:ext cx="11308283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1130828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5162429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2967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09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5" y="4629792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9" y="5597239"/>
            <a:ext cx="602826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9" y="3274739"/>
            <a:ext cx="602826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4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61646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02BB-988F-4A6D-AF05-0A8D7306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99B5-DA4E-47D0-A2DF-EA893C1ED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AE033-0D76-44DE-AF0F-A5AD5D75A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C2BE6-F1A8-4344-BE64-F36C87F1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D3DA6-5656-4791-8385-08E6391C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474D7-87CD-481A-8FF5-0B648CA0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72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3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6" y="2491116"/>
            <a:ext cx="6152339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160042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2" y="-38207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60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60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60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10" y="5443027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3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90" y="1133867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40" y="1022500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1" y="3815831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2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7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4475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8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3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6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7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6"/>
            <a:ext cx="138021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1" y="5658003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164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8783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2" y="2586608"/>
            <a:ext cx="10989733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2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999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2" y="2006857"/>
            <a:ext cx="11015133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2" y="260270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2" y="3381896"/>
            <a:ext cx="11015133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2" y="397774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2" y="4720265"/>
            <a:ext cx="11015133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2" y="531611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2765629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7970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6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0866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1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87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4860-7A1E-42D3-82DD-ED5EB038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AD612-493F-4EA2-AE1F-81953F62D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2EF40-6151-4FC3-8805-5DCB2AF5C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87E70-DE8F-43C7-9E3B-66326BCA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424C5-FBEC-4A52-A029-B1244F84E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6452B-D66F-42A7-A3F1-DEDDCA5F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3F398-9529-4872-AF86-107E1302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E809D-333E-4BAD-A50B-F6608AF8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1136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3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7098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5" y="2260161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7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8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8" y="3761294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9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7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8999701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2" y="1354809"/>
            <a:ext cx="5927545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3" y="2736246"/>
            <a:ext cx="6711949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1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7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2CC4-9007-4749-A3A3-5DA42BB4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766E0-4ABE-4EBC-BC99-FECA2FF3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1B19F-4D67-410A-8463-FD1BFC0C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51A7A-D41F-4E3E-B454-A7AAAABD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6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17C02E-05EA-40E4-8F5C-D6ECC65E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CCAEA-9179-4C6A-A838-A748C6CC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7C51E-BE93-48D3-8C30-08F89BC7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92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379F-EA0E-45AC-8ACF-A611A53C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A0A7-D614-47E4-AEA0-6A393D29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33924-BA83-4739-B80E-B6A465865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36CA5-BC72-42CE-9456-59C723037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42DA0-CA1A-4019-BC79-B544EF6D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D208D-4CF6-453A-9CDE-01A108C1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13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4FF2-6D59-40BF-9A3D-11E6F3EC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15451-B4B8-4291-9E30-7B5CA2A82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58175-5BFF-41B7-81A9-4829B90EB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D3F1-62B7-492B-B520-D4275F4FA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8D5FB-F570-4969-9CA4-F31495E0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B74DC-6334-4DB4-ACC3-8E225CA6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0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B24E1-9C73-499F-8505-2D977ABEC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FB648-372C-4409-AB72-685F46712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FC4EC-F6EE-4D70-AD41-EB83F0AF1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7B9BC-F8B3-4A7C-959F-C2FFBC3FE795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AD019-21B2-48C1-A179-C15ECBA89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0B68E-8A1D-46EE-9C81-EF3B9F705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E60D8-4169-4071-969B-0668F4964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99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9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allery.technet.microsoft.com/scriptcenter/site/search?f%5B0%5D.Type=SearchText&amp;f%5B0%5D.Value=chrissy%20lemai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jpeg"/><Relationship Id="rId18" Type="http://schemas.openxmlformats.org/officeDocument/2006/relationships/image" Target="../media/image50.jpeg"/><Relationship Id="rId26" Type="http://schemas.openxmlformats.org/officeDocument/2006/relationships/image" Target="../media/image58.jpeg"/><Relationship Id="rId39" Type="http://schemas.openxmlformats.org/officeDocument/2006/relationships/image" Target="../media/image71.jpeg"/><Relationship Id="rId21" Type="http://schemas.openxmlformats.org/officeDocument/2006/relationships/image" Target="../media/image53.jpeg"/><Relationship Id="rId34" Type="http://schemas.openxmlformats.org/officeDocument/2006/relationships/image" Target="../media/image66.jpeg"/><Relationship Id="rId42" Type="http://schemas.openxmlformats.org/officeDocument/2006/relationships/image" Target="../media/image74.jpeg"/><Relationship Id="rId47" Type="http://schemas.openxmlformats.org/officeDocument/2006/relationships/image" Target="../media/image79.jpeg"/><Relationship Id="rId7" Type="http://schemas.openxmlformats.org/officeDocument/2006/relationships/image" Target="../media/image39.jpeg"/><Relationship Id="rId2" Type="http://schemas.openxmlformats.org/officeDocument/2006/relationships/image" Target="../media/image21.jpeg"/><Relationship Id="rId16" Type="http://schemas.openxmlformats.org/officeDocument/2006/relationships/image" Target="../media/image48.jpeg"/><Relationship Id="rId29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24" Type="http://schemas.openxmlformats.org/officeDocument/2006/relationships/image" Target="../media/image56.jpeg"/><Relationship Id="rId32" Type="http://schemas.openxmlformats.org/officeDocument/2006/relationships/image" Target="../media/image64.jpeg"/><Relationship Id="rId37" Type="http://schemas.openxmlformats.org/officeDocument/2006/relationships/image" Target="../media/image69.jpeg"/><Relationship Id="rId40" Type="http://schemas.openxmlformats.org/officeDocument/2006/relationships/image" Target="../media/image72.jpeg"/><Relationship Id="rId45" Type="http://schemas.openxmlformats.org/officeDocument/2006/relationships/image" Target="../media/image77.jpeg"/><Relationship Id="rId5" Type="http://schemas.openxmlformats.org/officeDocument/2006/relationships/image" Target="../media/image37.jpeg"/><Relationship Id="rId15" Type="http://schemas.openxmlformats.org/officeDocument/2006/relationships/image" Target="../media/image47.jpeg"/><Relationship Id="rId23" Type="http://schemas.openxmlformats.org/officeDocument/2006/relationships/image" Target="../media/image55.jpeg"/><Relationship Id="rId28" Type="http://schemas.openxmlformats.org/officeDocument/2006/relationships/image" Target="../media/image60.jpeg"/><Relationship Id="rId36" Type="http://schemas.openxmlformats.org/officeDocument/2006/relationships/image" Target="../media/image68.jpeg"/><Relationship Id="rId10" Type="http://schemas.openxmlformats.org/officeDocument/2006/relationships/image" Target="../media/image42.jpeg"/><Relationship Id="rId19" Type="http://schemas.openxmlformats.org/officeDocument/2006/relationships/image" Target="../media/image51.jpeg"/><Relationship Id="rId31" Type="http://schemas.openxmlformats.org/officeDocument/2006/relationships/image" Target="../media/image63.jpeg"/><Relationship Id="rId44" Type="http://schemas.openxmlformats.org/officeDocument/2006/relationships/image" Target="../media/image76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Relationship Id="rId22" Type="http://schemas.openxmlformats.org/officeDocument/2006/relationships/image" Target="../media/image54.jpeg"/><Relationship Id="rId27" Type="http://schemas.openxmlformats.org/officeDocument/2006/relationships/image" Target="../media/image59.jpeg"/><Relationship Id="rId30" Type="http://schemas.openxmlformats.org/officeDocument/2006/relationships/image" Target="../media/image62.jpeg"/><Relationship Id="rId35" Type="http://schemas.openxmlformats.org/officeDocument/2006/relationships/image" Target="../media/image67.jpeg"/><Relationship Id="rId43" Type="http://schemas.openxmlformats.org/officeDocument/2006/relationships/image" Target="../media/image75.jpeg"/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5" Type="http://schemas.openxmlformats.org/officeDocument/2006/relationships/image" Target="../media/image57.jpeg"/><Relationship Id="rId33" Type="http://schemas.openxmlformats.org/officeDocument/2006/relationships/image" Target="../media/image65.jpeg"/><Relationship Id="rId38" Type="http://schemas.openxmlformats.org/officeDocument/2006/relationships/image" Target="../media/image70.jpeg"/><Relationship Id="rId46" Type="http://schemas.openxmlformats.org/officeDocument/2006/relationships/image" Target="../media/image78.jpeg"/><Relationship Id="rId20" Type="http://schemas.openxmlformats.org/officeDocument/2006/relationships/image" Target="../media/image52.jpeg"/><Relationship Id="rId41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26" Type="http://schemas.openxmlformats.org/officeDocument/2006/relationships/image" Target="../media/image59.jpeg"/><Relationship Id="rId39" Type="http://schemas.openxmlformats.org/officeDocument/2006/relationships/image" Target="../media/image72.jpeg"/><Relationship Id="rId21" Type="http://schemas.openxmlformats.org/officeDocument/2006/relationships/image" Target="../media/image54.jpeg"/><Relationship Id="rId34" Type="http://schemas.openxmlformats.org/officeDocument/2006/relationships/image" Target="../media/image67.jpeg"/><Relationship Id="rId42" Type="http://schemas.openxmlformats.org/officeDocument/2006/relationships/image" Target="../media/image75.jpeg"/><Relationship Id="rId47" Type="http://schemas.openxmlformats.org/officeDocument/2006/relationships/image" Target="../media/image80.pn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9" Type="http://schemas.openxmlformats.org/officeDocument/2006/relationships/image" Target="../media/image6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24" Type="http://schemas.openxmlformats.org/officeDocument/2006/relationships/image" Target="../media/image57.jpeg"/><Relationship Id="rId32" Type="http://schemas.openxmlformats.org/officeDocument/2006/relationships/image" Target="../media/image65.jpeg"/><Relationship Id="rId37" Type="http://schemas.openxmlformats.org/officeDocument/2006/relationships/image" Target="../media/image70.jpeg"/><Relationship Id="rId40" Type="http://schemas.openxmlformats.org/officeDocument/2006/relationships/image" Target="../media/image73.jpeg"/><Relationship Id="rId45" Type="http://schemas.openxmlformats.org/officeDocument/2006/relationships/image" Target="../media/image78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36" Type="http://schemas.openxmlformats.org/officeDocument/2006/relationships/image" Target="../media/image69.jpeg"/><Relationship Id="rId10" Type="http://schemas.openxmlformats.org/officeDocument/2006/relationships/image" Target="../media/image43.jpeg"/><Relationship Id="rId19" Type="http://schemas.openxmlformats.org/officeDocument/2006/relationships/image" Target="../media/image52.jpeg"/><Relationship Id="rId31" Type="http://schemas.openxmlformats.org/officeDocument/2006/relationships/image" Target="../media/image64.jpeg"/><Relationship Id="rId44" Type="http://schemas.openxmlformats.org/officeDocument/2006/relationships/image" Target="../media/image77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Relationship Id="rId22" Type="http://schemas.openxmlformats.org/officeDocument/2006/relationships/image" Target="../media/image55.jpeg"/><Relationship Id="rId27" Type="http://schemas.openxmlformats.org/officeDocument/2006/relationships/image" Target="../media/image60.jpeg"/><Relationship Id="rId30" Type="http://schemas.openxmlformats.org/officeDocument/2006/relationships/image" Target="../media/image63.jpeg"/><Relationship Id="rId35" Type="http://schemas.openxmlformats.org/officeDocument/2006/relationships/image" Target="../media/image68.jpeg"/><Relationship Id="rId43" Type="http://schemas.openxmlformats.org/officeDocument/2006/relationships/image" Target="../media/image76.jpeg"/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12" Type="http://schemas.openxmlformats.org/officeDocument/2006/relationships/image" Target="../media/image45.jpe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33" Type="http://schemas.openxmlformats.org/officeDocument/2006/relationships/image" Target="../media/image66.jpeg"/><Relationship Id="rId38" Type="http://schemas.openxmlformats.org/officeDocument/2006/relationships/image" Target="../media/image71.jpeg"/><Relationship Id="rId46" Type="http://schemas.openxmlformats.org/officeDocument/2006/relationships/image" Target="../media/image79.jpeg"/><Relationship Id="rId20" Type="http://schemas.openxmlformats.org/officeDocument/2006/relationships/image" Target="../media/image53.jpeg"/><Relationship Id="rId41" Type="http://schemas.openxmlformats.org/officeDocument/2006/relationships/image" Target="../media/image7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8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8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8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5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255C-B2E6-4B90-BE98-CECFCA771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Think PowerShell is meh?</a:t>
            </a:r>
            <a:br>
              <a:rPr lang="de-DE" dirty="0"/>
            </a:br>
            <a:r>
              <a:rPr lang="de-DE" dirty="0"/>
              <a:t>Meet dbatools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0C6CF-46D1-45C3-A4C7-036A6FD03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536"/>
            <a:ext cx="9144000" cy="509016"/>
          </a:xfrm>
        </p:spPr>
        <p:txBody>
          <a:bodyPr/>
          <a:lstStyle/>
          <a:p>
            <a:r>
              <a:rPr lang="en-GB" dirty="0"/>
              <a:t>Rob Sewell @SqlDbaWithBeard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76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0A4257-FDDE-415A-A87B-26ED877B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51" y="1463166"/>
            <a:ext cx="6699205" cy="360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D89C-9C46-40C3-82D5-C44A7C8DB905}"/>
              </a:ext>
            </a:extLst>
          </p:cNvPr>
          <p:cNvSpPr txBox="1"/>
          <p:nvPr/>
        </p:nvSpPr>
        <p:spPr>
          <a:xfrm>
            <a:off x="6649156" y="5571067"/>
            <a:ext cx="343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Microsoft Script </a:t>
            </a:r>
            <a:r>
              <a:rPr lang="en-GB" sz="2400" dirty="0" err="1">
                <a:hlinkClick r:id="rId4"/>
              </a:rPr>
              <a:t>Center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3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3953762" y="3248270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622139" y="2919433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5165556" y="4385207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E600EB1-6D8E-4F22-98D1-1E7DEF5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97" y="144038"/>
            <a:ext cx="5219728" cy="33909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DE263-34DC-42B5-A0B2-A86C4E1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12" y="3750953"/>
            <a:ext cx="6143472" cy="2350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D26B2C-5AB9-494E-A57B-FAEB6C1F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8" y="625654"/>
            <a:ext cx="6176207" cy="22774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3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0201-612F-4DCB-8501-E9594A4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2" y="655004"/>
            <a:ext cx="4195573" cy="2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360EC-F723-494B-B5A5-B0FB223B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4" y="3096986"/>
            <a:ext cx="10966767" cy="7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3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</p:spTree>
    <p:extLst>
      <p:ext uri="{BB962C8B-B14F-4D97-AF65-F5344CB8AC3E}">
        <p14:creationId xmlns:p14="http://schemas.microsoft.com/office/powerpoint/2010/main" val="6206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1223477" y="3434179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976737" y="3374579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3079671" y="356504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1475460" y="4161485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5344050" y="3406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7427058" y="352584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9574230" y="348589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7887454" y="3012625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5854931" y="4117473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3675674" y="3078081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8519043" y="4546697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8393353" y="980013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4132256" y="4543855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6459597" y="1495866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2144293" y="1647221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723722" y="2967737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214059" y="4452509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198151" y="1708690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2902939" y="418292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2126771" y="2150701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B9C4F6-CF54-4829-BF17-9E09485E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92" y="1262420"/>
            <a:ext cx="6049211" cy="4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998133" y="3511891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1014356" y="363173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3214569" y="357213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5317503" y="376260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3713292" y="4359041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7581882" y="3604474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9664890" y="372340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1812062" y="368345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0125286" y="3210181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8092763" y="4315029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5913506" y="3275637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0756875" y="4744253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0631185" y="117756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6370088" y="4741411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8697429" y="1693422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4382125" y="1844777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1514111" y="3165293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2023773" y="4650065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2039681" y="1906246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665107" y="4380484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111061" y="2348257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5058E3-6F81-4A9F-AE61-7849D81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0" y="1359868"/>
            <a:ext cx="7174931" cy="379476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2942975" y="3093901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2318568" y="4605937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9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1276518" y="3615641"/>
            <a:ext cx="2493972" cy="120287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1169334" y="3472380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3181823" y="359222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5382036" y="353262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7484970" y="3723093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5880759" y="4319530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9749349" y="3564963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11832356" y="368389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3979529" y="3643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2292752" y="3170670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260230" y="4275518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8080972" y="323612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2924341" y="4704742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2798652" y="113805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8537555" y="4701901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0864896" y="1653911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6549592" y="1805266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3681578" y="3125782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4191240" y="4610554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4207148" y="1866735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502360" y="4340973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2278528" y="2308746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775509" y="3054390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51101" y="4566426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3443315" y="437074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2645073" y="2303837"/>
            <a:ext cx="2250832" cy="1178528"/>
            <a:chOff x="577515" y="617998"/>
            <a:chExt cx="1688124" cy="88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11/2019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329898A-AC42-42BF-9B16-CDA7499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398" y="375373"/>
            <a:ext cx="8330893" cy="91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7BC8D-0C8E-4AD5-86C6-52E8493D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71" y="3532625"/>
            <a:ext cx="2235143" cy="645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C0E0F-286F-4C27-8764-CC689DD74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599" y="1794571"/>
            <a:ext cx="6534845" cy="1441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6A810-C595-4963-B0E8-EABE07BB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08" y="4669691"/>
            <a:ext cx="7129347" cy="1233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8663-0587-415E-9A69-676BB4E7B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6037">
            <a:off x="745578" y="2142614"/>
            <a:ext cx="11198028" cy="26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1"/>
            <a:ext cx="12820627" cy="3162102"/>
            <a:chOff x="217220" y="620711"/>
            <a:chExt cx="15601567" cy="431609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641087"/>
              <a:chOff x="577515" y="617998"/>
              <a:chExt cx="1688124" cy="164108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305007"/>
              <a:chOff x="577515" y="617998"/>
              <a:chExt cx="1688124" cy="130500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7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305007"/>
              <a:chOff x="577515" y="617998"/>
              <a:chExt cx="1688124" cy="130500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7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305007"/>
              <a:chOff x="577515" y="617998"/>
              <a:chExt cx="1688124" cy="130500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7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91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133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 on and on and on it goes – too much to list here in detail – too many more people who should not be left out.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Dbatools 1.1.0 was released July 23</a:t>
            </a:r>
            <a:r>
              <a:rPr lang="en-GB" baseline="30000" dirty="0"/>
              <a:t>rd </a:t>
            </a:r>
            <a:r>
              <a:rPr lang="en-GB" dirty="0"/>
              <a:t> 2021 – It’s 1.1.75 already today (when I write this slide – </a:t>
            </a:r>
            <a:r>
              <a:rPr lang="en-GB" strike="sngStrike" dirty="0"/>
              <a:t>might</a:t>
            </a:r>
            <a:r>
              <a:rPr lang="en-GB" dirty="0"/>
              <a:t> will be more by the time you see this slide!!!)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0929C-4B11-47D6-B4EA-A1F83CDD417B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289860" y="215035"/>
            <a:ext cx="5367052" cy="6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sz="2400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sz="24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15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26" y="2132857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/>
              <a:t>Extensive documentation within each command</a:t>
            </a:r>
            <a:endParaRPr lang="en-US" sz="390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9404" y="990511"/>
            <a:ext cx="5769332" cy="3577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800" dirty="0" err="1">
                <a:solidFill>
                  <a:srgbClr val="FFE0A4"/>
                </a:solidFill>
                <a:latin typeface="Calibri Light"/>
                <a:cs typeface="Calibri Light"/>
              </a:rPr>
              <a:t>beard.media</a:t>
            </a:r>
            <a:r>
              <a:rPr lang="en-GB" sz="4800" dirty="0">
                <a:solidFill>
                  <a:srgbClr val="FFE0A4"/>
                </a:solidFill>
                <a:latin typeface="Calibri Light"/>
                <a:cs typeface="Calibri Light"/>
              </a:rPr>
              <a:t>/book</a:t>
            </a:r>
            <a:endParaRPr lang="en-GB" sz="3600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8388C1-989D-4496-A7E4-90DF6B94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736" y="1159193"/>
            <a:ext cx="3429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7" y="183770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/>
              <a:t>Documentation for each command online</a:t>
            </a:r>
            <a:endParaRPr lang="en-US" sz="390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8628" y="6217598"/>
            <a:ext cx="3255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/>
              <a:t>Open Source but there is support</a:t>
            </a:r>
            <a:endParaRPr lang="en-US" sz="390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0" y="6200582"/>
            <a:ext cx="3358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127448" y="923827"/>
            <a:ext cx="90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GB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Buckle Up - It’s Demo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78" y="1121514"/>
            <a:ext cx="2592850" cy="4598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92A4EF-9AAA-4BEE-8AFE-7A56F6139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9" y="2132856"/>
            <a:ext cx="617211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42389" y="890420"/>
            <a:ext cx="9934516" cy="5077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b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eard.media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/book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my Presentations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/presentations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/Notebooks</a:t>
            </a:r>
            <a:b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N because then it works</a:t>
            </a: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BA02718-F368-43EC-B627-8D15BCF20585}"/>
              </a:ext>
            </a:extLst>
          </p:cNvPr>
          <p:cNvSpPr/>
          <p:nvPr/>
        </p:nvSpPr>
        <p:spPr>
          <a:xfrm>
            <a:off x="3907536" y="4864607"/>
            <a:ext cx="822960" cy="10153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21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4402" y="909379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24101" y="2057999"/>
            <a:ext cx="9934516" cy="396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pPr defTabSz="914126"/>
            <a:r>
              <a:rPr lang="en-US" sz="3599" dirty="0" err="1">
                <a:solidFill>
                  <a:srgbClr val="FFE0A4"/>
                </a:solidFill>
                <a:latin typeface="Calibri" panose="020F0502020204030204"/>
              </a:rPr>
              <a:t>beard.media</a:t>
            </a:r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/presentations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pPr defTabSz="914126"/>
            <a:r>
              <a:rPr lang="en-US" sz="3599" dirty="0" err="1">
                <a:solidFill>
                  <a:srgbClr val="FFE0A4"/>
                </a:solidFill>
                <a:latin typeface="Calibri" panose="020F0502020204030204"/>
              </a:rPr>
              <a:t>beard.media</a:t>
            </a:r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/Notebooks</a:t>
            </a:r>
            <a:br>
              <a:rPr lang="en-US" sz="3599" dirty="0">
                <a:solidFill>
                  <a:srgbClr val="FFE0A4"/>
                </a:solidFill>
                <a:latin typeface="Calibri" panose="020F0502020204030204"/>
              </a:rPr>
            </a:br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                                </a:t>
            </a:r>
            <a:r>
              <a:rPr lang="en-US" sz="1400" dirty="0">
                <a:solidFill>
                  <a:srgbClr val="FFE0A4"/>
                </a:solidFill>
                <a:latin typeface="Calibri" panose="020F0502020204030204"/>
              </a:rPr>
              <a:t>Capital N because then it works</a:t>
            </a:r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BA02718-F368-43EC-B627-8D15BCF20585}"/>
              </a:ext>
            </a:extLst>
          </p:cNvPr>
          <p:cNvSpPr/>
          <p:nvPr/>
        </p:nvSpPr>
        <p:spPr>
          <a:xfrm>
            <a:off x="3907536" y="4864607"/>
            <a:ext cx="822960" cy="10153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87" y="2132857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9336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6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645</Words>
  <Application>Microsoft Office PowerPoint</Application>
  <PresentationFormat>Widescreen</PresentationFormat>
  <Paragraphs>180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AppleStorm</vt:lpstr>
      <vt:lpstr>-apple-system</vt:lpstr>
      <vt:lpstr>Arial</vt:lpstr>
      <vt:lpstr>Bahnschrift Light Condensed</vt:lpstr>
      <vt:lpstr>Bahnschrift SemiBold</vt:lpstr>
      <vt:lpstr>Calibri</vt:lpstr>
      <vt:lpstr>Calibri Light</vt:lpstr>
      <vt:lpstr>Consolas</vt:lpstr>
      <vt:lpstr>Gill Sans</vt:lpstr>
      <vt:lpstr>Lucida Console</vt:lpstr>
      <vt:lpstr>Open Sans</vt:lpstr>
      <vt:lpstr>Segoe UI Light</vt:lpstr>
      <vt:lpstr>Segoe UI Semibold</vt:lpstr>
      <vt:lpstr>Segoe UI Semilight</vt:lpstr>
      <vt:lpstr>Office Theme</vt:lpstr>
      <vt:lpstr>1_Office Theme</vt:lpstr>
      <vt:lpstr>Kantoorthema</vt:lpstr>
      <vt:lpstr>Think PowerShell is meh? Meet dbatools</vt:lpstr>
      <vt:lpstr>Rob Sewell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2021-08-10T17:31:44Z</dcterms:created>
  <dcterms:modified xsi:type="dcterms:W3CDTF">2022-03-04T15:06:57Z</dcterms:modified>
</cp:coreProperties>
</file>